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D252-C931-F142-84F2-23CFCDED9BD4}" type="datetimeFigureOut">
              <a:rPr lang="nl-NL" smtClean="0"/>
              <a:t>08-09-16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CFD-F815-464D-9782-AF860F4993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06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D252-C931-F142-84F2-23CFCDED9BD4}" type="datetimeFigureOut">
              <a:rPr lang="nl-NL" smtClean="0"/>
              <a:t>08-09-16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CFD-F815-464D-9782-AF860F4993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56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D252-C931-F142-84F2-23CFCDED9BD4}" type="datetimeFigureOut">
              <a:rPr lang="nl-NL" smtClean="0"/>
              <a:t>08-09-16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CFD-F815-464D-9782-AF860F4993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73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D252-C931-F142-84F2-23CFCDED9BD4}" type="datetimeFigureOut">
              <a:rPr lang="nl-NL" smtClean="0"/>
              <a:t>08-09-16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CFD-F815-464D-9782-AF860F4993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79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D252-C931-F142-84F2-23CFCDED9BD4}" type="datetimeFigureOut">
              <a:rPr lang="nl-NL" smtClean="0"/>
              <a:t>08-09-16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CFD-F815-464D-9782-AF860F4993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67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D252-C931-F142-84F2-23CFCDED9BD4}" type="datetimeFigureOut">
              <a:rPr lang="nl-NL" smtClean="0"/>
              <a:t>08-09-16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CFD-F815-464D-9782-AF860F4993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691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D252-C931-F142-84F2-23CFCDED9BD4}" type="datetimeFigureOut">
              <a:rPr lang="nl-NL" smtClean="0"/>
              <a:t>08-09-16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CFD-F815-464D-9782-AF860F4993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30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D252-C931-F142-84F2-23CFCDED9BD4}" type="datetimeFigureOut">
              <a:rPr lang="nl-NL" smtClean="0"/>
              <a:t>08-09-16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CFD-F815-464D-9782-AF860F4993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08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D252-C931-F142-84F2-23CFCDED9BD4}" type="datetimeFigureOut">
              <a:rPr lang="nl-NL" smtClean="0"/>
              <a:t>08-09-16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CFD-F815-464D-9782-AF860F4993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554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D252-C931-F142-84F2-23CFCDED9BD4}" type="datetimeFigureOut">
              <a:rPr lang="nl-NL" smtClean="0"/>
              <a:t>08-09-16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CFD-F815-464D-9782-AF860F4993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54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D252-C931-F142-84F2-23CFCDED9BD4}" type="datetimeFigureOut">
              <a:rPr lang="nl-NL" smtClean="0"/>
              <a:t>08-09-16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70CFD-F815-464D-9782-AF860F4993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952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FD252-C931-F142-84F2-23CFCDED9BD4}" type="datetimeFigureOut">
              <a:rPr lang="nl-NL" smtClean="0"/>
              <a:t>08-09-16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70CFD-F815-464D-9782-AF860F4993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15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1jiJatY2JJU" TargetMode="External"/><Relationship Id="rId3" Type="http://schemas.openxmlformats.org/officeDocument/2006/relationships/hyperlink" Target="https://www.youtube.com/watch?v=P9T9f3UbGu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z_Tl-1CthM" TargetMode="External"/><Relationship Id="rId4" Type="http://schemas.openxmlformats.org/officeDocument/2006/relationships/hyperlink" Target="http://www.youtube.com/watch?v=tzhb3U2cON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xoKbDNY0Zw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CENBce_dls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OqGDruqXV5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Abe01Udzmrs" TargetMode="Externa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8VP5jEAP3K4" TargetMode="Externa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0WtDmbr9xy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B6qr5veR2Q" TargetMode="External"/><Relationship Id="rId4" Type="http://schemas.openxmlformats.org/officeDocument/2006/relationships/hyperlink" Target="https://www.youtube.com/watch?v=LTgTj2Sg0Gg" TargetMode="External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oZLZXl7B8c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eZD1Tsf8qyA" TargetMode="External"/><Relationship Id="rId3" Type="http://schemas.openxmlformats.org/officeDocument/2006/relationships/hyperlink" Target="https://www.youtube.com/watch?v=hGoXLg4CNc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555979"/>
            <a:ext cx="8458200" cy="1330221"/>
          </a:xfrm>
        </p:spPr>
        <p:txBody>
          <a:bodyPr/>
          <a:lstStyle/>
          <a:p>
            <a:pPr algn="l"/>
            <a:r>
              <a:rPr lang="nl-NL" dirty="0" smtClean="0"/>
              <a:t>FILM EN HOLLYWOOD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73914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nl-NL" dirty="0" smtClean="0"/>
              <a:t>Massa media  </a:t>
            </a:r>
          </a:p>
          <a:p>
            <a:pPr algn="l"/>
            <a:r>
              <a:rPr lang="nl-NL" dirty="0"/>
              <a:t>C</a:t>
            </a:r>
            <a:r>
              <a:rPr lang="nl-NL" dirty="0" smtClean="0"/>
              <a:t>ommercie</a:t>
            </a:r>
          </a:p>
          <a:p>
            <a:pPr algn="l"/>
            <a:r>
              <a:rPr lang="nl-NL" dirty="0" smtClean="0"/>
              <a:t>Vermaak</a:t>
            </a:r>
          </a:p>
          <a:p>
            <a:pPr algn="l"/>
            <a:r>
              <a:rPr lang="nl-NL" dirty="0" smtClean="0"/>
              <a:t>Radio en TV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2686"/>
            <a:ext cx="2386826" cy="21915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752" y="192686"/>
            <a:ext cx="2217398" cy="220261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681" y="1462526"/>
            <a:ext cx="3288553" cy="49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6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 smtClean="0"/>
              <a:t>Overvloed aan beeld en </a:t>
            </a:r>
            <a:r>
              <a:rPr lang="nl-NL" sz="3200" b="1" dirty="0" smtClean="0"/>
              <a:t>geluid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b="1" dirty="0" smtClean="0"/>
              <a:t>Radio</a:t>
            </a:r>
            <a:r>
              <a:rPr lang="nl-NL" dirty="0" smtClean="0"/>
              <a:t> : 1919</a:t>
            </a:r>
          </a:p>
          <a:p>
            <a:r>
              <a:rPr lang="nl-NL" dirty="0" smtClean="0"/>
              <a:t>Muziek, nieuwsberichten, </a:t>
            </a:r>
          </a:p>
          <a:p>
            <a:r>
              <a:rPr lang="nl-NL" i="1" dirty="0" err="1" smtClean="0"/>
              <a:t>Mercury</a:t>
            </a:r>
            <a:r>
              <a:rPr lang="nl-NL" i="1" dirty="0" smtClean="0"/>
              <a:t> Theater on air:</a:t>
            </a:r>
          </a:p>
          <a:p>
            <a:r>
              <a:rPr lang="nl-NL" dirty="0" smtClean="0"/>
              <a:t>hoorspel b.v. War of the </a:t>
            </a:r>
            <a:r>
              <a:rPr lang="nl-NL" dirty="0" err="1" smtClean="0"/>
              <a:t>world</a:t>
            </a:r>
            <a:r>
              <a:rPr lang="nl-NL" dirty="0" smtClean="0"/>
              <a:t> ( 1938 ),  Welles</a:t>
            </a:r>
          </a:p>
          <a:p>
            <a:r>
              <a:rPr lang="pl-PL" dirty="0" smtClean="0">
                <a:hlinkClick r:id="rId2"/>
              </a:rPr>
              <a:t>http://www.youtube.com/watch?v=1jiJatY2JJU</a:t>
            </a:r>
            <a:endParaRPr lang="pl-PL" dirty="0" smtClean="0"/>
          </a:p>
          <a:p>
            <a:endParaRPr lang="nl-NL" dirty="0" smtClean="0"/>
          </a:p>
          <a:p>
            <a:r>
              <a:rPr lang="nl-NL" dirty="0" smtClean="0"/>
              <a:t>Film: War of the </a:t>
            </a:r>
            <a:r>
              <a:rPr lang="nl-NL" dirty="0" err="1" smtClean="0"/>
              <a:t>worlds</a:t>
            </a:r>
            <a:r>
              <a:rPr lang="nl-NL" dirty="0" smtClean="0"/>
              <a:t>, 1953</a:t>
            </a:r>
          </a:p>
          <a:p>
            <a:r>
              <a:rPr lang="nl-NL" dirty="0">
                <a:hlinkClick r:id="rId3"/>
              </a:rPr>
              <a:t>https://www.youtube.com/watch?v=</a:t>
            </a:r>
            <a:r>
              <a:rPr lang="nl-NL" dirty="0" smtClean="0">
                <a:hlinkClick r:id="rId3"/>
              </a:rPr>
              <a:t>P9T9f3UbGuo</a:t>
            </a:r>
            <a:endParaRPr lang="nl-NL" dirty="0" smtClean="0"/>
          </a:p>
          <a:p>
            <a:endParaRPr lang="nl-NL" dirty="0" smtClean="0"/>
          </a:p>
          <a:p>
            <a:r>
              <a:rPr lang="nl-NL" b="1" dirty="0" smtClean="0"/>
              <a:t>Opdracht: beschrijf de effecten die in deze film gebruikt worden en toen heel modern waren. </a:t>
            </a:r>
          </a:p>
          <a:p>
            <a:endParaRPr lang="nl-NL" dirty="0" smtClean="0"/>
          </a:p>
          <a:p>
            <a:r>
              <a:rPr lang="nl-NL" b="1" dirty="0" smtClean="0"/>
              <a:t>Televisie: 1930, vanaf 1950 voor groot publiek</a:t>
            </a:r>
          </a:p>
        </p:txBody>
      </p:sp>
    </p:spTree>
    <p:extLst>
      <p:ext uri="{BB962C8B-B14F-4D97-AF65-F5344CB8AC3E}">
        <p14:creationId xmlns:p14="http://schemas.microsoft.com/office/powerpoint/2010/main" val="93677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 smtClean="0"/>
              <a:t>Golden </a:t>
            </a:r>
            <a:r>
              <a:rPr lang="nl-NL" sz="3200" b="1" dirty="0"/>
              <a:t>A</a:t>
            </a:r>
            <a:r>
              <a:rPr lang="nl-NL" sz="3200" b="1" dirty="0" smtClean="0"/>
              <a:t>ge of </a:t>
            </a:r>
            <a:r>
              <a:rPr lang="nl-NL" sz="3200" b="1" dirty="0"/>
              <a:t>H</a:t>
            </a:r>
            <a:r>
              <a:rPr lang="nl-NL" sz="3200" b="1" dirty="0" smtClean="0"/>
              <a:t>ollywood: pag.214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53570"/>
            <a:ext cx="8229600" cy="5405000"/>
          </a:xfrm>
        </p:spPr>
        <p:txBody>
          <a:bodyPr>
            <a:normAutofit fontScale="47500" lnSpcReduction="20000"/>
          </a:bodyPr>
          <a:lstStyle/>
          <a:p>
            <a:r>
              <a:rPr lang="nl-NL" b="1" dirty="0" smtClean="0"/>
              <a:t>HERHALING: cultuur van het moderne : Stomme </a:t>
            </a:r>
            <a:r>
              <a:rPr lang="nl-NL" b="1" dirty="0" smtClean="0"/>
              <a:t>film: </a:t>
            </a:r>
            <a:r>
              <a:rPr lang="nl-NL" dirty="0" smtClean="0"/>
              <a:t>1900</a:t>
            </a:r>
          </a:p>
          <a:p>
            <a:r>
              <a:rPr lang="nl-NL" dirty="0" smtClean="0"/>
              <a:t>Charley </a:t>
            </a:r>
            <a:r>
              <a:rPr lang="nl-NL" dirty="0" err="1" smtClean="0"/>
              <a:t>Chaplin</a:t>
            </a:r>
            <a:endParaRPr lang="nl-NL" dirty="0" smtClean="0"/>
          </a:p>
          <a:p>
            <a:endParaRPr lang="nl-NL" dirty="0" smtClean="0"/>
          </a:p>
          <a:p>
            <a:r>
              <a:rPr lang="pl-PL" dirty="0" smtClean="0">
                <a:hlinkClick r:id="rId2"/>
              </a:rPr>
              <a:t>http://www.youtube.com/watch?v=xoKbDNY0Zwg</a:t>
            </a:r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b="1" dirty="0" smtClean="0"/>
              <a:t>HERHALING: cultuur van het moderne : Geluidsfilm</a:t>
            </a:r>
            <a:r>
              <a:rPr lang="nl-NL" dirty="0" smtClean="0"/>
              <a:t>:1927/ 1928</a:t>
            </a:r>
          </a:p>
          <a:p>
            <a:r>
              <a:rPr lang="nl-NL" dirty="0" err="1" smtClean="0"/>
              <a:t>Laurel</a:t>
            </a:r>
            <a:r>
              <a:rPr lang="nl-NL" dirty="0" smtClean="0"/>
              <a:t> </a:t>
            </a:r>
            <a:r>
              <a:rPr lang="nl-NL" dirty="0"/>
              <a:t>e</a:t>
            </a:r>
            <a:r>
              <a:rPr lang="nl-NL" dirty="0" smtClean="0"/>
              <a:t>n Hardy</a:t>
            </a:r>
          </a:p>
          <a:p>
            <a:r>
              <a:rPr lang="en-US" dirty="0">
                <a:hlinkClick r:id="rId3"/>
              </a:rPr>
              <a:t>http://www.youtube.com/watch?v=5z_Tl-</a:t>
            </a:r>
            <a:r>
              <a:rPr lang="en-US" dirty="0" smtClean="0">
                <a:hlinkClick r:id="rId3"/>
              </a:rPr>
              <a:t>1CthM</a:t>
            </a:r>
            <a:endParaRPr lang="en-US" dirty="0" smtClean="0"/>
          </a:p>
          <a:p>
            <a:r>
              <a:rPr lang="en-US" b="1" dirty="0" err="1" smtClean="0"/>
              <a:t>Opdracht</a:t>
            </a:r>
            <a:r>
              <a:rPr lang="en-US" b="1" dirty="0" smtClean="0"/>
              <a:t>: </a:t>
            </a:r>
            <a:r>
              <a:rPr lang="en-US" b="1" dirty="0" err="1" smtClean="0"/>
              <a:t>beschrijf</a:t>
            </a:r>
            <a:r>
              <a:rPr lang="en-US" b="1" dirty="0" smtClean="0"/>
              <a:t> </a:t>
            </a:r>
            <a:r>
              <a:rPr lang="en-US" b="1" dirty="0" err="1" smtClean="0"/>
              <a:t>wat</a:t>
            </a:r>
            <a:r>
              <a:rPr lang="en-US" b="1" dirty="0" smtClean="0"/>
              <a:t> </a:t>
            </a:r>
            <a:r>
              <a:rPr lang="en-US" b="1" dirty="0" err="1" smtClean="0"/>
              <a:t>kenmerkend</a:t>
            </a:r>
            <a:r>
              <a:rPr lang="en-US" b="1" dirty="0" smtClean="0"/>
              <a:t> is </a:t>
            </a:r>
            <a:r>
              <a:rPr lang="en-US" b="1" dirty="0" err="1" smtClean="0"/>
              <a:t>voor</a:t>
            </a:r>
            <a:r>
              <a:rPr lang="en-US" b="1" dirty="0" smtClean="0"/>
              <a:t> de camera </a:t>
            </a:r>
            <a:r>
              <a:rPr lang="en-US" b="1" dirty="0" err="1" smtClean="0"/>
              <a:t>standpunten</a:t>
            </a:r>
            <a:r>
              <a:rPr lang="en-US" b="1" dirty="0" smtClean="0"/>
              <a:t> en de montage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b="1" dirty="0" smtClean="0"/>
              <a:t>KENMERKEN VAN DE FILM IN HOLLYWOOD: VANAF 1930. </a:t>
            </a:r>
            <a:endParaRPr lang="nl-NL" b="1" dirty="0" smtClean="0"/>
          </a:p>
          <a:p>
            <a:r>
              <a:rPr lang="nl-NL" dirty="0" smtClean="0"/>
              <a:t>Filmmaatschappijen</a:t>
            </a:r>
          </a:p>
          <a:p>
            <a:r>
              <a:rPr lang="nl-NL" dirty="0" smtClean="0"/>
              <a:t>Distributiesysteem</a:t>
            </a:r>
          </a:p>
          <a:p>
            <a:r>
              <a:rPr lang="nl-NL" dirty="0" smtClean="0"/>
              <a:t>Studio System</a:t>
            </a:r>
          </a:p>
          <a:p>
            <a:r>
              <a:rPr lang="nl-NL" b="1" dirty="0" err="1" smtClean="0"/>
              <a:t>Production</a:t>
            </a:r>
            <a:r>
              <a:rPr lang="nl-NL" b="1" dirty="0" smtClean="0"/>
              <a:t> code</a:t>
            </a:r>
            <a:r>
              <a:rPr lang="nl-NL" dirty="0" smtClean="0"/>
              <a:t>: kus, seks, misdaad en religie: behoudende normen en waarden</a:t>
            </a:r>
          </a:p>
          <a:p>
            <a:r>
              <a:rPr lang="nl-NL" dirty="0" smtClean="0"/>
              <a:t>Filmster contractueel verbonden aan studio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r>
              <a:rPr lang="nl-NL" b="1" dirty="0" smtClean="0"/>
              <a:t>Film</a:t>
            </a:r>
            <a:r>
              <a:rPr lang="nl-NL" dirty="0" smtClean="0"/>
              <a:t>: </a:t>
            </a:r>
            <a:r>
              <a:rPr lang="nl-NL" i="1" dirty="0" err="1" smtClean="0"/>
              <a:t>Citizen</a:t>
            </a:r>
            <a:r>
              <a:rPr lang="nl-NL" i="1" dirty="0" smtClean="0"/>
              <a:t> Kane</a:t>
            </a:r>
            <a:r>
              <a:rPr lang="nl-NL" dirty="0" smtClean="0"/>
              <a:t> ( 1940 ): fictie en werkelijkheid, spanning</a:t>
            </a:r>
          </a:p>
          <a:p>
            <a:r>
              <a:rPr lang="pl-PL" dirty="0" smtClean="0">
                <a:hlinkClick r:id="rId4"/>
              </a:rPr>
              <a:t>http://www.youtube.com/watch?v=tzhb3U2cONs</a:t>
            </a:r>
            <a:endParaRPr lang="pl-P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396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83615"/>
          </a:xfrm>
        </p:spPr>
        <p:txBody>
          <a:bodyPr>
            <a:normAutofit fontScale="90000"/>
          </a:bodyPr>
          <a:lstStyle/>
          <a:p>
            <a:r>
              <a:rPr lang="nl-NL" sz="3200" dirty="0" smtClean="0"/>
              <a:t>Pag.216</a:t>
            </a:r>
            <a:r>
              <a:rPr lang="nl-NL" sz="3200" b="1" dirty="0" smtClean="0"/>
              <a:t>: FILM: 1950-1960 </a:t>
            </a: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>
                <a:solidFill>
                  <a:srgbClr val="FF0000"/>
                </a:solidFill>
              </a:rPr>
              <a:t>thema: jeugd die in opstand komt tegen de moraal van de ouders</a:t>
            </a:r>
            <a:r>
              <a:rPr lang="nl-NL" sz="2000" dirty="0" smtClean="0"/>
              <a:t/>
            </a:r>
            <a:br>
              <a:rPr lang="nl-NL" sz="2000" dirty="0" smtClean="0"/>
            </a:b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75850"/>
          </a:xfrm>
        </p:spPr>
        <p:txBody>
          <a:bodyPr>
            <a:normAutofit lnSpcReduction="10000"/>
          </a:bodyPr>
          <a:lstStyle/>
          <a:p>
            <a:r>
              <a:rPr lang="nl-NL" b="1" dirty="0" smtClean="0"/>
              <a:t>James Dean</a:t>
            </a:r>
          </a:p>
          <a:p>
            <a:r>
              <a:rPr lang="nl-NL" i="1" dirty="0" smtClean="0"/>
              <a:t>Rebel without a </a:t>
            </a:r>
            <a:r>
              <a:rPr lang="nl-NL" i="1" dirty="0" err="1" smtClean="0"/>
              <a:t>cause</a:t>
            </a:r>
            <a:r>
              <a:rPr lang="nl-NL" i="1" dirty="0" smtClean="0"/>
              <a:t> ( 1955 )</a:t>
            </a:r>
          </a:p>
          <a:p>
            <a:pPr marL="0" indent="0">
              <a:buNone/>
            </a:pPr>
            <a:r>
              <a:rPr lang="pl-PL" b="1" dirty="0">
                <a:hlinkClick r:id="rId2"/>
              </a:rPr>
              <a:t>http://www.youtube.com/watch?v=</a:t>
            </a:r>
            <a:r>
              <a:rPr lang="pl-PL" b="1" dirty="0" smtClean="0">
                <a:hlinkClick r:id="rId2"/>
              </a:rPr>
              <a:t>OqGDruqXV5g</a:t>
            </a:r>
            <a:endParaRPr lang="pl-PL" b="1" dirty="0" smtClean="0"/>
          </a:p>
          <a:p>
            <a:pPr marL="0" indent="0">
              <a:buNone/>
            </a:pPr>
            <a:endParaRPr lang="nl-NL" b="1" dirty="0" smtClean="0"/>
          </a:p>
          <a:p>
            <a:r>
              <a:rPr lang="nl-NL" b="1" dirty="0" smtClean="0"/>
              <a:t>Method </a:t>
            </a:r>
            <a:r>
              <a:rPr lang="nl-NL" b="1" dirty="0" err="1" smtClean="0"/>
              <a:t>acting</a:t>
            </a:r>
            <a:r>
              <a:rPr lang="nl-NL" b="1" dirty="0" smtClean="0"/>
              <a:t> ( </a:t>
            </a:r>
            <a:r>
              <a:rPr lang="nl-NL" b="1" dirty="0" err="1" smtClean="0"/>
              <a:t>Stanislavsky</a:t>
            </a:r>
            <a:r>
              <a:rPr lang="nl-NL" b="1" dirty="0" smtClean="0"/>
              <a:t> )</a:t>
            </a:r>
          </a:p>
          <a:p>
            <a:endParaRPr lang="nl-NL" b="1" dirty="0" smtClean="0"/>
          </a:p>
          <a:p>
            <a:r>
              <a:rPr lang="nl-NL" b="1" dirty="0" err="1" smtClean="0"/>
              <a:t>Marlon</a:t>
            </a:r>
            <a:r>
              <a:rPr lang="nl-NL" b="1" dirty="0" smtClean="0"/>
              <a:t> </a:t>
            </a:r>
            <a:r>
              <a:rPr lang="nl-NL" b="1" dirty="0" err="1" smtClean="0"/>
              <a:t>Brando</a:t>
            </a:r>
            <a:endParaRPr lang="nl-NL" b="1" dirty="0" smtClean="0"/>
          </a:p>
          <a:p>
            <a:r>
              <a:rPr lang="nl-NL" i="1" dirty="0" smtClean="0"/>
              <a:t>The wild </a:t>
            </a:r>
            <a:r>
              <a:rPr lang="nl-NL" i="1" dirty="0" err="1" smtClean="0"/>
              <a:t>one</a:t>
            </a:r>
            <a:r>
              <a:rPr lang="nl-NL" i="1" dirty="0" smtClean="0"/>
              <a:t> ( 1953 )</a:t>
            </a:r>
          </a:p>
          <a:p>
            <a:r>
              <a:rPr lang="pl-PL" sz="2000" i="1" dirty="0" smtClean="0">
                <a:hlinkClick r:id="rId3"/>
              </a:rPr>
              <a:t>http://www.youtube.com/watch?v=yCENBce_dls</a:t>
            </a:r>
            <a:endParaRPr lang="pl-PL" sz="2000" i="1" dirty="0" smtClean="0"/>
          </a:p>
          <a:p>
            <a:endParaRPr lang="nl-NL" sz="2000" i="1" dirty="0" smtClean="0"/>
          </a:p>
          <a:p>
            <a:endParaRPr lang="nl-NL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761" y="3842107"/>
            <a:ext cx="1980643" cy="293394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8761" y="1187711"/>
            <a:ext cx="1600496" cy="25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169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TV vanaf 1960: pag. 214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76807"/>
            <a:ext cx="8229600" cy="545384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Concurrentie met film</a:t>
            </a:r>
          </a:p>
          <a:p>
            <a:r>
              <a:rPr lang="nl-NL" sz="2400" dirty="0" smtClean="0"/>
              <a:t>Andere concentratie</a:t>
            </a:r>
          </a:p>
          <a:p>
            <a:r>
              <a:rPr lang="nl-NL" sz="2400" dirty="0" smtClean="0"/>
              <a:t>Korte blokken en veel reclame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b="1" dirty="0" smtClean="0"/>
              <a:t>Voorbeeld: TV serie </a:t>
            </a:r>
            <a:r>
              <a:rPr lang="nl-NL" sz="2400" b="1" dirty="0" err="1" smtClean="0"/>
              <a:t>Batman</a:t>
            </a:r>
            <a:r>
              <a:rPr lang="nl-NL" sz="2400" b="1" dirty="0" smtClean="0"/>
              <a:t> ( 1965-1966)</a:t>
            </a:r>
          </a:p>
          <a:p>
            <a:r>
              <a:rPr lang="nl-NL" sz="2400" dirty="0" smtClean="0"/>
              <a:t>Inspiratie strip van Bob Kane</a:t>
            </a:r>
          </a:p>
          <a:p>
            <a:r>
              <a:rPr lang="nl-NL" sz="2400" dirty="0" smtClean="0"/>
              <a:t>Overdrijven van strip elementen: tekstballonnen</a:t>
            </a:r>
          </a:p>
          <a:p>
            <a:r>
              <a:rPr lang="nl-NL" sz="2400" dirty="0" smtClean="0"/>
              <a:t>Cliffhanger</a:t>
            </a:r>
          </a:p>
          <a:p>
            <a:endParaRPr lang="nl-NL" sz="2400" dirty="0"/>
          </a:p>
          <a:p>
            <a:endParaRPr lang="nl-NL" sz="2400" dirty="0" smtClean="0"/>
          </a:p>
          <a:p>
            <a:r>
              <a:rPr lang="pl-PL" sz="1800" dirty="0" smtClean="0">
                <a:hlinkClick r:id="rId2"/>
              </a:rPr>
              <a:t>http://www.youtube.com/watch?v=Abe01Udzmrs</a:t>
            </a:r>
            <a:endParaRPr lang="pl-PL" sz="1800" dirty="0" smtClean="0"/>
          </a:p>
          <a:p>
            <a:r>
              <a:rPr lang="nl-NL" sz="1400" dirty="0" smtClean="0"/>
              <a:t>S</a:t>
            </a:r>
            <a:r>
              <a:rPr lang="pl-PL" sz="1400" dirty="0" err="1" smtClean="0"/>
              <a:t>tart</a:t>
            </a:r>
            <a:r>
              <a:rPr lang="pl-PL" sz="1400" dirty="0" smtClean="0"/>
              <a:t> en </a:t>
            </a:r>
            <a:r>
              <a:rPr lang="pl-PL" sz="1400" dirty="0" err="1" smtClean="0"/>
              <a:t>vanaf</a:t>
            </a:r>
            <a:r>
              <a:rPr lang="pl-PL" sz="1400" dirty="0" smtClean="0"/>
              <a:t> 7 min.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745" y="3515839"/>
            <a:ext cx="2120523" cy="291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9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Alfred </a:t>
            </a:r>
            <a:r>
              <a:rPr lang="nl-NL" dirty="0" err="1" smtClean="0"/>
              <a:t>Hitchcock</a:t>
            </a:r>
            <a:r>
              <a:rPr lang="nl-NL" dirty="0" smtClean="0"/>
              <a:t> en TV pag.215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i="1" dirty="0" smtClean="0"/>
              <a:t>Alfred </a:t>
            </a:r>
            <a:r>
              <a:rPr lang="nl-NL" i="1" dirty="0" err="1" smtClean="0"/>
              <a:t>Hitchcock</a:t>
            </a:r>
            <a:r>
              <a:rPr lang="nl-NL" i="1" dirty="0" smtClean="0"/>
              <a:t> presents</a:t>
            </a:r>
          </a:p>
          <a:p>
            <a:r>
              <a:rPr lang="nl-NL" dirty="0" smtClean="0"/>
              <a:t>Korte </a:t>
            </a:r>
            <a:r>
              <a:rPr lang="nl-NL" dirty="0" smtClean="0"/>
              <a:t>inleiding</a:t>
            </a:r>
            <a:endParaRPr lang="nl-NL" dirty="0" smtClean="0"/>
          </a:p>
          <a:p>
            <a:r>
              <a:rPr lang="nl-NL" dirty="0" smtClean="0"/>
              <a:t>Thriller</a:t>
            </a:r>
          </a:p>
          <a:p>
            <a:r>
              <a:rPr lang="nl-NL" dirty="0" smtClean="0"/>
              <a:t>Cliffhanger</a:t>
            </a:r>
          </a:p>
          <a:p>
            <a:r>
              <a:rPr lang="nl-NL" dirty="0" smtClean="0"/>
              <a:t>Moraal: goed wordt beloond, kwaad wordt </a:t>
            </a:r>
            <a:r>
              <a:rPr lang="nl-NL" sz="2400" dirty="0" smtClean="0"/>
              <a:t>gestraft</a:t>
            </a:r>
          </a:p>
          <a:p>
            <a:endParaRPr lang="nl-NL" sz="2400" dirty="0"/>
          </a:p>
          <a:p>
            <a:r>
              <a:rPr lang="nl-NL" sz="2400" dirty="0">
                <a:hlinkClick r:id="rId2"/>
              </a:rPr>
              <a:t>https://www.youtube.com/watch?v=</a:t>
            </a:r>
            <a:r>
              <a:rPr lang="nl-NL" sz="2400" dirty="0" smtClean="0">
                <a:hlinkClick r:id="rId2"/>
              </a:rPr>
              <a:t>8VP5jEAP3K4</a:t>
            </a:r>
            <a:endParaRPr lang="nl-NL" sz="2400" dirty="0" smtClean="0"/>
          </a:p>
          <a:p>
            <a:endParaRPr lang="pl-PL" sz="2400" dirty="0"/>
          </a:p>
          <a:p>
            <a:endParaRPr lang="pl-PL" sz="2400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 descr="fbeeldingsresultaat voor PSYCH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98955"/>
            <a:ext cx="3810000" cy="2167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48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 smtClean="0"/>
              <a:t>Alfred </a:t>
            </a:r>
            <a:r>
              <a:rPr lang="nl-NL" sz="3200" b="1" dirty="0" err="1" smtClean="0"/>
              <a:t>Hitchcock</a:t>
            </a:r>
            <a:r>
              <a:rPr lang="nl-NL" sz="3200" b="1" dirty="0" smtClean="0"/>
              <a:t> en </a:t>
            </a:r>
            <a:r>
              <a:rPr lang="nl-NL" sz="3200" b="1" dirty="0" err="1" smtClean="0"/>
              <a:t>Psycho</a:t>
            </a:r>
            <a:r>
              <a:rPr lang="nl-NL" sz="3200" b="1" dirty="0" smtClean="0"/>
              <a:t>: 1960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Production</a:t>
            </a:r>
            <a:r>
              <a:rPr lang="nl-NL" dirty="0" smtClean="0"/>
              <a:t> code wordt losgelaten: </a:t>
            </a:r>
          </a:p>
          <a:p>
            <a:r>
              <a:rPr lang="nl-NL" dirty="0" smtClean="0"/>
              <a:t>Vrouw naakt onder de douche</a:t>
            </a:r>
          </a:p>
          <a:p>
            <a:r>
              <a:rPr lang="nl-NL" dirty="0" smtClean="0"/>
              <a:t>Hoofdpersoon wordt halverwege de film vermoord: inbreuk op de logische verhaallijn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r>
              <a:rPr lang="nl-NL" dirty="0" smtClean="0"/>
              <a:t>DOUCHE SCENE: SUSPENCE </a:t>
            </a:r>
          </a:p>
          <a:p>
            <a:endParaRPr lang="nl-NL" dirty="0"/>
          </a:p>
          <a:p>
            <a:r>
              <a:rPr lang="pl-PL" sz="2000" dirty="0" smtClean="0">
                <a:hlinkClick r:id="rId2"/>
              </a:rPr>
              <a:t>http://www.youtube.com/watch?v=0WtDmbr9xyY</a:t>
            </a:r>
            <a:endParaRPr lang="pl-PL" sz="20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688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/>
              <a:t>Televisie soap</a:t>
            </a:r>
            <a:br>
              <a:rPr lang="nl-NL" dirty="0" smtClean="0"/>
            </a:br>
            <a:r>
              <a:rPr lang="nl-NL" sz="1800" dirty="0" smtClean="0"/>
              <a:t>De</a:t>
            </a:r>
            <a:r>
              <a:rPr lang="nl-NL" dirty="0" smtClean="0"/>
              <a:t> </a:t>
            </a:r>
            <a:r>
              <a:rPr lang="nl-NL" sz="1800" dirty="0"/>
              <a:t>s</a:t>
            </a:r>
            <a:r>
              <a:rPr lang="nl-NL" sz="1800" dirty="0" smtClean="0"/>
              <a:t>oap is ontstaan vanuit reclame voor zeep.</a:t>
            </a:r>
            <a:endParaRPr lang="nl-NL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62100"/>
            <a:ext cx="8229600" cy="456406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nl-NL" dirty="0" smtClean="0">
              <a:hlinkClick r:id="rId2"/>
            </a:endParaRPr>
          </a:p>
          <a:p>
            <a:r>
              <a:rPr lang="nl-NL" b="1" dirty="0" smtClean="0"/>
              <a:t>Reclame voor Tide, tandpasta </a:t>
            </a:r>
            <a:r>
              <a:rPr lang="nl-NL" b="1" dirty="0" err="1" smtClean="0"/>
              <a:t>etc</a:t>
            </a:r>
            <a:r>
              <a:rPr lang="nl-NL" b="1" dirty="0" smtClean="0"/>
              <a:t>  : 1950: commercial ; aansluitend : </a:t>
            </a:r>
          </a:p>
          <a:p>
            <a:pPr marL="0" indent="0">
              <a:buNone/>
            </a:pPr>
            <a:r>
              <a:rPr lang="nl-NL" b="1" dirty="0" smtClean="0"/>
              <a:t>	“ The </a:t>
            </a:r>
            <a:r>
              <a:rPr lang="nl-NL" b="1" dirty="0" err="1" smtClean="0"/>
              <a:t>edge</a:t>
            </a:r>
            <a:r>
              <a:rPr lang="nl-NL" b="1" dirty="0" smtClean="0"/>
              <a:t> of </a:t>
            </a:r>
            <a:r>
              <a:rPr lang="nl-NL" b="1" dirty="0" err="1" smtClean="0"/>
              <a:t>night</a:t>
            </a:r>
            <a:r>
              <a:rPr lang="nl-NL" b="1" dirty="0" smtClean="0"/>
              <a:t> “ </a:t>
            </a:r>
          </a:p>
          <a:p>
            <a:r>
              <a:rPr lang="nl-NL" b="1" dirty="0">
                <a:hlinkClick r:id="rId3"/>
              </a:rPr>
              <a:t>https://www.youtube.com/watch?v=</a:t>
            </a:r>
            <a:r>
              <a:rPr lang="nl-NL" b="1" dirty="0" smtClean="0">
                <a:hlinkClick r:id="rId3"/>
              </a:rPr>
              <a:t>0B6qr5veR2Q</a:t>
            </a:r>
            <a:endParaRPr lang="nl-NL" b="1" dirty="0" smtClean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r>
              <a:rPr lang="nl-NL" b="1" dirty="0"/>
              <a:t>Pioniers of </a:t>
            </a:r>
            <a:r>
              <a:rPr lang="nl-NL" b="1" dirty="0" err="1"/>
              <a:t>television</a:t>
            </a:r>
            <a:r>
              <a:rPr lang="nl-NL" b="1" dirty="0"/>
              <a:t> : </a:t>
            </a:r>
            <a:endParaRPr lang="nl-NL" b="1" dirty="0" smtClean="0"/>
          </a:p>
          <a:p>
            <a:r>
              <a:rPr lang="nl-NL" dirty="0" smtClean="0"/>
              <a:t>Dallas, The </a:t>
            </a:r>
            <a:r>
              <a:rPr lang="nl-NL" dirty="0" err="1"/>
              <a:t>bold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the </a:t>
            </a:r>
            <a:r>
              <a:rPr lang="nl-NL" dirty="0" err="1" smtClean="0"/>
              <a:t>beautiful</a:t>
            </a:r>
            <a:r>
              <a:rPr lang="nl-NL" dirty="0" smtClean="0"/>
              <a:t>, </a:t>
            </a:r>
            <a:r>
              <a:rPr lang="nl-NL" dirty="0" err="1" smtClean="0"/>
              <a:t>Dynasty</a:t>
            </a:r>
            <a:r>
              <a:rPr lang="nl-NL" dirty="0" smtClean="0"/>
              <a:t> </a:t>
            </a:r>
          </a:p>
          <a:p>
            <a:endParaRPr lang="nl-NL" dirty="0" smtClean="0">
              <a:hlinkClick r:id="rId2"/>
            </a:endParaRPr>
          </a:p>
          <a:p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://www.youtube.com/watch?v=</a:t>
            </a:r>
            <a:r>
              <a:rPr lang="nl-NL" dirty="0" smtClean="0">
                <a:hlinkClick r:id="rId2"/>
              </a:rPr>
              <a:t>moZLZXl7B8c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Fragment Alexis en </a:t>
            </a:r>
            <a:r>
              <a:rPr lang="nl-NL" dirty="0" err="1"/>
              <a:t>Kristel</a:t>
            </a:r>
            <a:r>
              <a:rPr lang="nl-NL" dirty="0"/>
              <a:t>: samen </a:t>
            </a:r>
            <a:r>
              <a:rPr lang="nl-NL" dirty="0" err="1"/>
              <a:t>constume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>
                <a:hlinkClick r:id="rId4"/>
              </a:rPr>
              <a:t>https</a:t>
            </a:r>
            <a:r>
              <a:rPr lang="nl-NL" dirty="0">
                <a:hlinkClick r:id="rId4"/>
              </a:rPr>
              <a:t>://www.youtube.com/watch?v=</a:t>
            </a:r>
            <a:r>
              <a:rPr lang="nl-NL" dirty="0" smtClean="0">
                <a:hlinkClick r:id="rId4"/>
              </a:rPr>
              <a:t>LTgTj2Sg0Gg</a:t>
            </a:r>
            <a:endParaRPr lang="nl-NL" dirty="0" smtClean="0"/>
          </a:p>
          <a:p>
            <a:endParaRPr lang="nl-NL" dirty="0"/>
          </a:p>
          <a:p>
            <a:r>
              <a:rPr lang="nl-NL" b="1" dirty="0" smtClean="0"/>
              <a:t>Vraag: Wat is kenmerken d voor de acteerstijl ? Beschrijf de lichaamshouding en het stemgebruik</a:t>
            </a:r>
          </a:p>
          <a:p>
            <a:endParaRPr lang="nl-NL" b="1" dirty="0"/>
          </a:p>
          <a:p>
            <a:r>
              <a:rPr lang="nl-NL" b="1" dirty="0" smtClean="0"/>
              <a:t>Vraag: Wat is kenmerkend voor een soap en waarom is een soap een succesvol tv programma  ? 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 descr="eclame voor waspoeder Tide | Huis van Alij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139700"/>
            <a:ext cx="2514600" cy="302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ttp://www.mytvnews.co.za/wp-content/uploads/2014/12/the-bold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945" y="3378200"/>
            <a:ext cx="2929255" cy="1657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83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maakt een soap tot een succes 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6420"/>
          </a:xfrm>
        </p:spPr>
        <p:txBody>
          <a:bodyPr>
            <a:normAutofit/>
          </a:bodyPr>
          <a:lstStyle/>
          <a:p>
            <a:r>
              <a:rPr lang="nl-NL" sz="1500" b="1" dirty="0" smtClean="0"/>
              <a:t>Voorbeeld GTST</a:t>
            </a:r>
          </a:p>
          <a:p>
            <a:r>
              <a:rPr lang="nl-NL" sz="1500" dirty="0" smtClean="0"/>
              <a:t>Korte teksten ( 1 week vooraf bekend )</a:t>
            </a:r>
          </a:p>
          <a:p>
            <a:r>
              <a:rPr lang="nl-NL" sz="1500" dirty="0" smtClean="0"/>
              <a:t>Beperkt aantal decors</a:t>
            </a:r>
          </a:p>
          <a:p>
            <a:r>
              <a:rPr lang="nl-NL" sz="1500" dirty="0" smtClean="0"/>
              <a:t>Twee gesprek</a:t>
            </a:r>
          </a:p>
          <a:p>
            <a:r>
              <a:rPr lang="nl-NL" sz="1500" dirty="0" smtClean="0"/>
              <a:t>Close ups</a:t>
            </a:r>
          </a:p>
          <a:p>
            <a:r>
              <a:rPr lang="nl-NL" sz="1500" dirty="0" smtClean="0"/>
              <a:t>Weergeven van emoties</a:t>
            </a:r>
          </a:p>
          <a:p>
            <a:r>
              <a:rPr lang="nl-NL" sz="1500" dirty="0" smtClean="0"/>
              <a:t>Diverse verhaallijnen naast elkaar</a:t>
            </a:r>
          </a:p>
          <a:p>
            <a:r>
              <a:rPr lang="nl-NL" sz="1500" dirty="0" smtClean="0"/>
              <a:t>Stereotype personages, evenveel belangrijke personages</a:t>
            </a:r>
          </a:p>
          <a:p>
            <a:r>
              <a:rPr lang="nl-NL" sz="1500" dirty="0" smtClean="0"/>
              <a:t>Geen vooraf bepaald begin of einde</a:t>
            </a:r>
          </a:p>
          <a:p>
            <a:r>
              <a:rPr lang="nl-NL" sz="1500" dirty="0" smtClean="0"/>
              <a:t>Echte gebeurtenissen worden vaak niet getoond maar wel besproken ( b.v. ongeval )</a:t>
            </a:r>
          </a:p>
          <a:p>
            <a:r>
              <a:rPr lang="nl-NL" sz="1500" dirty="0" smtClean="0"/>
              <a:t>Acteurswissels</a:t>
            </a:r>
          </a:p>
          <a:p>
            <a:r>
              <a:rPr lang="nl-NL" sz="1500" dirty="0" smtClean="0"/>
              <a:t>Ingewikkelde relaties </a:t>
            </a:r>
          </a:p>
          <a:p>
            <a:pPr marL="0" indent="0">
              <a:buNone/>
            </a:pPr>
            <a:endParaRPr lang="nl-NL" sz="1500" dirty="0" smtClean="0"/>
          </a:p>
          <a:p>
            <a:r>
              <a:rPr lang="nl-NL" sz="1500" dirty="0" err="1" smtClean="0"/>
              <a:t>Reality</a:t>
            </a:r>
            <a:r>
              <a:rPr lang="nl-NL" sz="1500" dirty="0" smtClean="0"/>
              <a:t> soap :</a:t>
            </a:r>
          </a:p>
          <a:p>
            <a:r>
              <a:rPr lang="nl-NL" sz="1500" dirty="0">
                <a:hlinkClick r:id="rId2"/>
              </a:rPr>
              <a:t>https://www.youtube.com/watch?v=</a:t>
            </a:r>
            <a:r>
              <a:rPr lang="nl-NL" sz="1500" dirty="0" smtClean="0">
                <a:hlinkClick r:id="rId2"/>
              </a:rPr>
              <a:t>eZD1Tsf8qyA</a:t>
            </a:r>
            <a:endParaRPr lang="nl-NL" sz="1500" dirty="0" smtClean="0"/>
          </a:p>
          <a:p>
            <a:r>
              <a:rPr lang="nl-NL" sz="1600" b="1" dirty="0" err="1"/>
              <a:t>Reality</a:t>
            </a:r>
            <a:r>
              <a:rPr lang="nl-NL" sz="1600" b="1" dirty="0"/>
              <a:t> </a:t>
            </a:r>
            <a:r>
              <a:rPr lang="nl-NL" sz="1600" b="1" dirty="0" smtClean="0"/>
              <a:t>Show </a:t>
            </a:r>
            <a:r>
              <a:rPr lang="nl-NL" sz="1600" b="1" dirty="0"/>
              <a:t>UTOPIA alias The New Big </a:t>
            </a:r>
            <a:r>
              <a:rPr lang="nl-NL" sz="1600" b="1" dirty="0" err="1"/>
              <a:t>Brother</a:t>
            </a:r>
            <a:r>
              <a:rPr lang="nl-NL" sz="1600" b="1" dirty="0"/>
              <a:t> </a:t>
            </a:r>
            <a:r>
              <a:rPr lang="nl-NL" sz="1600" b="1" dirty="0" smtClean="0"/>
              <a:t>2014</a:t>
            </a:r>
          </a:p>
          <a:p>
            <a:r>
              <a:rPr lang="nl-NL" sz="1600" b="1" dirty="0">
                <a:hlinkClick r:id="rId3"/>
              </a:rPr>
              <a:t>https://www.youtube.com/watch?v=</a:t>
            </a:r>
            <a:r>
              <a:rPr lang="nl-NL" sz="1600" b="1" dirty="0" smtClean="0">
                <a:hlinkClick r:id="rId3"/>
              </a:rPr>
              <a:t>hGoXLg4CNcI</a:t>
            </a:r>
            <a:endParaRPr lang="nl-NL" sz="1600" b="1" dirty="0" smtClean="0"/>
          </a:p>
          <a:p>
            <a:endParaRPr lang="nl-NL" sz="1600" b="1" dirty="0"/>
          </a:p>
          <a:p>
            <a:endParaRPr lang="nl-NL" sz="15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803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525</Words>
  <Application>Microsoft Macintosh PowerPoint</Application>
  <PresentationFormat>Diavoorstelling (4:3)</PresentationFormat>
  <Paragraphs>124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FILM EN HOLLYWOOD</vt:lpstr>
      <vt:lpstr>Overvloed aan beeld en geluid</vt:lpstr>
      <vt:lpstr>Golden Age of Hollywood: pag.214</vt:lpstr>
      <vt:lpstr>Pag.216: FILM: 1950-1960  thema: jeugd die in opstand komt tegen de moraal van de ouders </vt:lpstr>
      <vt:lpstr>TV vanaf 1960: pag. 214</vt:lpstr>
      <vt:lpstr> Alfred Hitchcock en TV pag.215</vt:lpstr>
      <vt:lpstr>Alfred Hitchcock en Psycho: 1960</vt:lpstr>
      <vt:lpstr>Televisie soap De soap is ontstaan vanuit reclame voor zeep.</vt:lpstr>
      <vt:lpstr>Wat maakt een soap tot een succes 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EN HOLLYWOOD</dc:title>
  <dc:creator>Gebruiker</dc:creator>
  <cp:lastModifiedBy>Gebruiker</cp:lastModifiedBy>
  <cp:revision>17</cp:revision>
  <dcterms:created xsi:type="dcterms:W3CDTF">2012-10-07T12:57:48Z</dcterms:created>
  <dcterms:modified xsi:type="dcterms:W3CDTF">2016-09-08T11:34:29Z</dcterms:modified>
</cp:coreProperties>
</file>